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5C0D9-A1EF-04CF-3FA8-4BB223C4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869CB3-A9E3-717E-62A7-996AB04F8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A11C37-CA7D-BBAD-09E0-0484AF0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97465C-FEB2-A410-A9DF-575F1AC53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8D0485-6381-4C9B-48FD-ECA5E2A1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166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8FA49-65C5-E753-4719-3454ABDDB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F4D2E5-FE7A-72AA-9EE0-25774DCAD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BF5C1C-C14B-0439-4533-61A6CD8FF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BC26DB-45EA-17BE-788D-47B7381D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F8E04B-DA22-D107-9141-2F5E10D6E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990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9DBC3DE-48B0-3DB4-5849-BA25B52FD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F12297-959D-FB28-2FC2-7C6A645B8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9E63FB-2B40-B5BD-816D-AF77C231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C83191-3114-2F7D-C986-AEBC3CF64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EE7ADC-9FD1-C77B-1538-9BDF4AA2E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872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C48C89-5617-1AFF-5283-FD3EBFDF7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E6F99-DDFC-6AD4-DAE9-0608D6899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8E10ED-7298-3B6B-5734-0E7F2525B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0605EA-F615-B12F-3FFA-C7DBA1A72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4A7531-E74D-1562-D05D-E2619E44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678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0E98C-4FCC-C286-A43D-849E8D7B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783542-62A1-3940-2DD4-572AEB7D5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048EB-647C-4EFF-FB2C-FCAC19BE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CCB2F7-35AA-1264-689C-01427C8D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306F40-4649-9A3D-807B-94C0CDCD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636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A3581-5AE0-3D86-71B1-4C68BE81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A51B95-91B7-86FA-5A1F-BD7B6FCA4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0C231C-94CE-3E06-2AD9-62F864DAC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28CB45-B757-F182-F8E5-55212A657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889D55-2C21-C517-AA22-B70B890E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722EAB-6BDA-221E-A8B9-EE2CE646C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69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FD589-0845-B20D-FC15-C4002DB92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E3E79C-78D2-EE93-2D49-2F11A7857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67DE01-2C20-B7D4-DAAE-A714CEF64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8E34F7F-03E4-9FB1-7975-B1BFAE697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7631CE6-9905-E340-952D-93101B1857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CECB85E-DC4D-5F1F-7777-FBD6DE85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B3129E4-C1D2-F24F-BD3D-7E456E00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333422-377D-7BB6-97C3-9744C6CDD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629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5B1384-0656-012D-9FB5-92C7A0625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BD5A98-F9CD-987B-F8D5-BCAA729F1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1B88170-31FE-462A-04E3-26714E75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1A2788-AD15-0574-22D3-CB444806D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77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09E66EA-AB90-D73F-BD88-FC6921681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6CD24FD-52DD-06E3-C030-B94745993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A55AD1-9D36-1A0E-AC1D-80E1A429F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372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452A0-92D5-A4C6-52DE-15D70FDC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2AAF81-07B1-8522-2CAE-8DFABA26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A0437F-F107-2CAC-C36F-F17AE107B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B28F9B-A17B-FF65-6D6E-BABE8998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5C46D93-F8AC-B1CD-E8CA-CD741FB4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3A7E14-F184-655A-E408-5A9D43D5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964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F63ED9-B17C-36EF-F142-8F7242E52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0E500A-9184-B15C-E2E4-AA59286778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358D07-820F-F7BE-9944-F79A51312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958D04-68C6-32AD-3E7E-C9F537A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EC778B-49D8-D528-204D-1A0D6663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C9695B-F83E-E247-B812-C545231D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68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FF6A9-F2D8-91BB-5E5A-638343BCD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0AC387-5BD4-EEA6-4214-0A1DA5BE1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016811-D885-CF67-78C5-0E51852E1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41C5D-B04E-4BE4-879F-35D81A101D8D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E05EAA-AD05-A2B9-A6F9-F4FFFB183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980E9-7B5C-0816-2146-E592C4647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1BE239-DD4A-48E8-B170-7C4028F736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859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94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388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alejandro villagomez</dc:creator>
  <cp:lastModifiedBy>alejandro villagomez</cp:lastModifiedBy>
  <cp:revision>1</cp:revision>
  <dcterms:created xsi:type="dcterms:W3CDTF">2026-08-04T23:15:51Z</dcterms:created>
  <dcterms:modified xsi:type="dcterms:W3CDTF">2026-08-05T00:38:33Z</dcterms:modified>
</cp:coreProperties>
</file>