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4055"/>
    <a:srgbClr val="0103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B6D0DA-CA8B-4426-95E8-65FF97DE35FB}" v="7" dt="2025-07-05T00:17:40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80" autoAdjust="0"/>
    <p:restoredTop sz="94660"/>
  </p:normalViewPr>
  <p:slideViewPr>
    <p:cSldViewPr snapToGrid="0">
      <p:cViewPr varScale="1">
        <p:scale>
          <a:sx n="89" d="100"/>
          <a:sy n="89" d="100"/>
        </p:scale>
        <p:origin x="19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villagomez" userId="32812bce0ad36b48" providerId="LiveId" clId="{5FB6D0DA-CA8B-4426-95E8-65FF97DE35FB}"/>
    <pc:docChg chg="custSel addSld delSld modSld">
      <pc:chgData name="alejandro villagomez" userId="32812bce0ad36b48" providerId="LiveId" clId="{5FB6D0DA-CA8B-4426-95E8-65FF97DE35FB}" dt="2025-07-05T00:18:24.396" v="22" actId="47"/>
      <pc:docMkLst>
        <pc:docMk/>
      </pc:docMkLst>
      <pc:sldChg chg="addSp modSp del">
        <pc:chgData name="alejandro villagomez" userId="32812bce0ad36b48" providerId="LiveId" clId="{5FB6D0DA-CA8B-4426-95E8-65FF97DE35FB}" dt="2025-07-05T00:16:41.907" v="7" actId="47"/>
        <pc:sldMkLst>
          <pc:docMk/>
          <pc:sldMk cId="424934537" sldId="259"/>
        </pc:sldMkLst>
        <pc:spChg chg="mod">
          <ac:chgData name="alejandro villagomez" userId="32812bce0ad36b48" providerId="LiveId" clId="{5FB6D0DA-CA8B-4426-95E8-65FF97DE35FB}" dt="2025-07-05T00:15:26.888" v="0" actId="164"/>
          <ac:spMkLst>
            <pc:docMk/>
            <pc:sldMk cId="424934537" sldId="259"/>
            <ac:spMk id="24" creationId="{B1ED0188-01D9-88A3-E351-6981007E4E4F}"/>
          </ac:spMkLst>
        </pc:spChg>
        <pc:spChg chg="mod">
          <ac:chgData name="alejandro villagomez" userId="32812bce0ad36b48" providerId="LiveId" clId="{5FB6D0DA-CA8B-4426-95E8-65FF97DE35FB}" dt="2025-07-05T00:15:26.888" v="0" actId="164"/>
          <ac:spMkLst>
            <pc:docMk/>
            <pc:sldMk cId="424934537" sldId="259"/>
            <ac:spMk id="25" creationId="{4A9A0463-8ADC-16A5-114B-66C878875553}"/>
          </ac:spMkLst>
        </pc:spChg>
        <pc:picChg chg="mod">
          <ac:chgData name="alejandro villagomez" userId="32812bce0ad36b48" providerId="LiveId" clId="{5FB6D0DA-CA8B-4426-95E8-65FF97DE35FB}" dt="2025-07-05T00:15:26.888" v="0" actId="164"/>
          <ac:picMkLst>
            <pc:docMk/>
            <pc:sldMk cId="424934537" sldId="259"/>
            <ac:picMk id="2" creationId="{1451A141-9F63-306E-EAA7-806E0C6622F7}"/>
          </ac:picMkLst>
        </pc:picChg>
        <pc:picChg chg="mod">
          <ac:chgData name="alejandro villagomez" userId="32812bce0ad36b48" providerId="LiveId" clId="{5FB6D0DA-CA8B-4426-95E8-65FF97DE35FB}" dt="2025-07-05T00:15:26.888" v="0" actId="164"/>
          <ac:picMkLst>
            <pc:docMk/>
            <pc:sldMk cId="424934537" sldId="259"/>
            <ac:picMk id="3" creationId="{B90B1A79-1345-B1E2-CAA0-DC0563CC4FE1}"/>
          </ac:picMkLst>
        </pc:picChg>
        <pc:picChg chg="mod">
          <ac:chgData name="alejandro villagomez" userId="32812bce0ad36b48" providerId="LiveId" clId="{5FB6D0DA-CA8B-4426-95E8-65FF97DE35FB}" dt="2025-07-05T00:15:26.888" v="0" actId="164"/>
          <ac:picMkLst>
            <pc:docMk/>
            <pc:sldMk cId="424934537" sldId="259"/>
            <ac:picMk id="5" creationId="{B2BF0D36-2C0E-6194-82B7-F1EF36BF22D4}"/>
          </ac:picMkLst>
        </pc:picChg>
        <pc:picChg chg="mod">
          <ac:chgData name="alejandro villagomez" userId="32812bce0ad36b48" providerId="LiveId" clId="{5FB6D0DA-CA8B-4426-95E8-65FF97DE35FB}" dt="2025-07-05T00:15:26.888" v="0" actId="164"/>
          <ac:picMkLst>
            <pc:docMk/>
            <pc:sldMk cId="424934537" sldId="259"/>
            <ac:picMk id="9" creationId="{819D99A3-8668-25AE-E057-AED7B6C64D84}"/>
          </ac:picMkLst>
        </pc:picChg>
        <pc:picChg chg="mod">
          <ac:chgData name="alejandro villagomez" userId="32812bce0ad36b48" providerId="LiveId" clId="{5FB6D0DA-CA8B-4426-95E8-65FF97DE35FB}" dt="2025-07-05T00:15:26.888" v="0" actId="164"/>
          <ac:picMkLst>
            <pc:docMk/>
            <pc:sldMk cId="424934537" sldId="259"/>
            <ac:picMk id="20" creationId="{F85CFF1A-EA8C-AA02-802D-1F8CCCE60A20}"/>
          </ac:picMkLst>
        </pc:picChg>
        <pc:picChg chg="mod">
          <ac:chgData name="alejandro villagomez" userId="32812bce0ad36b48" providerId="LiveId" clId="{5FB6D0DA-CA8B-4426-95E8-65FF97DE35FB}" dt="2025-07-05T00:15:26.888" v="0" actId="164"/>
          <ac:picMkLst>
            <pc:docMk/>
            <pc:sldMk cId="424934537" sldId="259"/>
            <ac:picMk id="30" creationId="{45633623-3702-A300-A399-E4CA92FEF4F6}"/>
          </ac:picMkLst>
        </pc:picChg>
        <pc:picChg chg="mod">
          <ac:chgData name="alejandro villagomez" userId="32812bce0ad36b48" providerId="LiveId" clId="{5FB6D0DA-CA8B-4426-95E8-65FF97DE35FB}" dt="2025-07-05T00:15:26.888" v="0" actId="164"/>
          <ac:picMkLst>
            <pc:docMk/>
            <pc:sldMk cId="424934537" sldId="259"/>
            <ac:picMk id="1029" creationId="{EB638807-3750-38EF-A3A2-358183BD7191}"/>
          </ac:picMkLst>
        </pc:picChg>
        <pc:picChg chg="mod">
          <ac:chgData name="alejandro villagomez" userId="32812bce0ad36b48" providerId="LiveId" clId="{5FB6D0DA-CA8B-4426-95E8-65FF97DE35FB}" dt="2025-07-05T00:15:26.888" v="0" actId="164"/>
          <ac:picMkLst>
            <pc:docMk/>
            <pc:sldMk cId="424934537" sldId="259"/>
            <ac:picMk id="1030" creationId="{9BD856AF-E786-C6E9-4D25-42D96470A817}"/>
          </ac:picMkLst>
        </pc:picChg>
      </pc:sldChg>
      <pc:sldChg chg="addSp delSp modSp new mod setBg">
        <pc:chgData name="alejandro villagomez" userId="32812bce0ad36b48" providerId="LiveId" clId="{5FB6D0DA-CA8B-4426-95E8-65FF97DE35FB}" dt="2025-07-05T00:18:18.579" v="20" actId="478"/>
        <pc:sldMkLst>
          <pc:docMk/>
          <pc:sldMk cId="1526933774" sldId="260"/>
        </pc:sldMkLst>
        <pc:spChg chg="del">
          <ac:chgData name="alejandro villagomez" userId="32812bce0ad36b48" providerId="LiveId" clId="{5FB6D0DA-CA8B-4426-95E8-65FF97DE35FB}" dt="2025-07-05T00:16:26.874" v="5" actId="478"/>
          <ac:spMkLst>
            <pc:docMk/>
            <pc:sldMk cId="1526933774" sldId="260"/>
            <ac:spMk id="2" creationId="{C8F2014E-0DE4-6A92-C9C7-FD56165C8595}"/>
          </ac:spMkLst>
        </pc:spChg>
        <pc:spChg chg="del">
          <ac:chgData name="alejandro villagomez" userId="32812bce0ad36b48" providerId="LiveId" clId="{5FB6D0DA-CA8B-4426-95E8-65FF97DE35FB}" dt="2025-07-05T00:16:26.874" v="5" actId="478"/>
          <ac:spMkLst>
            <pc:docMk/>
            <pc:sldMk cId="1526933774" sldId="260"/>
            <ac:spMk id="3" creationId="{9EB541FE-0D7B-5F06-ED82-BD5709751C09}"/>
          </ac:spMkLst>
        </pc:spChg>
        <pc:spChg chg="mod">
          <ac:chgData name="alejandro villagomez" userId="32812bce0ad36b48" providerId="LiveId" clId="{5FB6D0DA-CA8B-4426-95E8-65FF97DE35FB}" dt="2025-07-05T00:16:17.270" v="3"/>
          <ac:spMkLst>
            <pc:docMk/>
            <pc:sldMk cId="1526933774" sldId="260"/>
            <ac:spMk id="8" creationId="{B5007D6D-3006-3D1C-70D2-C1370B039D49}"/>
          </ac:spMkLst>
        </pc:spChg>
        <pc:spChg chg="mod">
          <ac:chgData name="alejandro villagomez" userId="32812bce0ad36b48" providerId="LiveId" clId="{5FB6D0DA-CA8B-4426-95E8-65FF97DE35FB}" dt="2025-07-05T00:16:17.270" v="3"/>
          <ac:spMkLst>
            <pc:docMk/>
            <pc:sldMk cId="1526933774" sldId="260"/>
            <ac:spMk id="9" creationId="{3A076A6F-0DF9-48C1-F435-62766D3B0F2C}"/>
          </ac:spMkLst>
        </pc:spChg>
        <pc:spChg chg="mod">
          <ac:chgData name="alejandro villagomez" userId="32812bce0ad36b48" providerId="LiveId" clId="{5FB6D0DA-CA8B-4426-95E8-65FF97DE35FB}" dt="2025-07-05T00:16:17.270" v="3"/>
          <ac:spMkLst>
            <pc:docMk/>
            <pc:sldMk cId="1526933774" sldId="260"/>
            <ac:spMk id="19" creationId="{1A0EED0F-398A-EC47-0831-2525A1F574C1}"/>
          </ac:spMkLst>
        </pc:spChg>
        <pc:grpChg chg="del">
          <ac:chgData name="alejandro villagomez" userId="32812bce0ad36b48" providerId="LiveId" clId="{5FB6D0DA-CA8B-4426-95E8-65FF97DE35FB}" dt="2025-07-05T00:16:24.287" v="4" actId="478"/>
          <ac:grpSpMkLst>
            <pc:docMk/>
            <pc:sldMk cId="1526933774" sldId="260"/>
            <ac:grpSpMk id="4" creationId="{046F9D1C-C06B-E363-261A-5815CCC2E74A}"/>
          </ac:grpSpMkLst>
        </pc:grpChg>
        <pc:picChg chg="mod">
          <ac:chgData name="alejandro villagomez" userId="32812bce0ad36b48" providerId="LiveId" clId="{5FB6D0DA-CA8B-4426-95E8-65FF97DE35FB}" dt="2025-07-05T00:16:17.270" v="3"/>
          <ac:picMkLst>
            <pc:docMk/>
            <pc:sldMk cId="1526933774" sldId="260"/>
            <ac:picMk id="5" creationId="{77360DD1-C7A5-9BD7-31A5-C456E22987AF}"/>
          </ac:picMkLst>
        </pc:picChg>
        <pc:picChg chg="mod">
          <ac:chgData name="alejandro villagomez" userId="32812bce0ad36b48" providerId="LiveId" clId="{5FB6D0DA-CA8B-4426-95E8-65FF97DE35FB}" dt="2025-07-05T00:16:17.270" v="3"/>
          <ac:picMkLst>
            <pc:docMk/>
            <pc:sldMk cId="1526933774" sldId="260"/>
            <ac:picMk id="11" creationId="{3CE82EE2-38EE-ABB6-8B79-721D937F7FA2}"/>
          </ac:picMkLst>
        </pc:picChg>
        <pc:picChg chg="mod">
          <ac:chgData name="alejandro villagomez" userId="32812bce0ad36b48" providerId="LiveId" clId="{5FB6D0DA-CA8B-4426-95E8-65FF97DE35FB}" dt="2025-07-05T00:16:17.270" v="3"/>
          <ac:picMkLst>
            <pc:docMk/>
            <pc:sldMk cId="1526933774" sldId="260"/>
            <ac:picMk id="13" creationId="{EDD908B9-779F-16D4-028A-B4722F64563B}"/>
          </ac:picMkLst>
        </pc:picChg>
        <pc:picChg chg="mod">
          <ac:chgData name="alejandro villagomez" userId="32812bce0ad36b48" providerId="LiveId" clId="{5FB6D0DA-CA8B-4426-95E8-65FF97DE35FB}" dt="2025-07-05T00:16:17.270" v="3"/>
          <ac:picMkLst>
            <pc:docMk/>
            <pc:sldMk cId="1526933774" sldId="260"/>
            <ac:picMk id="14" creationId="{403A5928-CB7A-4464-B52C-8D9E156AC5F5}"/>
          </ac:picMkLst>
        </pc:picChg>
        <pc:picChg chg="mod">
          <ac:chgData name="alejandro villagomez" userId="32812bce0ad36b48" providerId="LiveId" clId="{5FB6D0DA-CA8B-4426-95E8-65FF97DE35FB}" dt="2025-07-05T00:16:17.270" v="3"/>
          <ac:picMkLst>
            <pc:docMk/>
            <pc:sldMk cId="1526933774" sldId="260"/>
            <ac:picMk id="16" creationId="{CBF6698B-C6AC-FEF1-533A-340E91764137}"/>
          </ac:picMkLst>
        </pc:picChg>
        <pc:picChg chg="mod">
          <ac:chgData name="alejandro villagomez" userId="32812bce0ad36b48" providerId="LiveId" clId="{5FB6D0DA-CA8B-4426-95E8-65FF97DE35FB}" dt="2025-07-05T00:16:17.270" v="3"/>
          <ac:picMkLst>
            <pc:docMk/>
            <pc:sldMk cId="1526933774" sldId="260"/>
            <ac:picMk id="17" creationId="{A84F9C07-92BA-722F-0AA0-ACEE675F94A0}"/>
          </ac:picMkLst>
        </pc:picChg>
        <pc:picChg chg="mod">
          <ac:chgData name="alejandro villagomez" userId="32812bce0ad36b48" providerId="LiveId" clId="{5FB6D0DA-CA8B-4426-95E8-65FF97DE35FB}" dt="2025-07-05T00:16:17.270" v="3"/>
          <ac:picMkLst>
            <pc:docMk/>
            <pc:sldMk cId="1526933774" sldId="260"/>
            <ac:picMk id="18" creationId="{CAADA8DF-E6E3-65C7-D391-62164A86549F}"/>
          </ac:picMkLst>
        </pc:picChg>
        <pc:picChg chg="add del mod">
          <ac:chgData name="alejandro villagomez" userId="32812bce0ad36b48" providerId="LiveId" clId="{5FB6D0DA-CA8B-4426-95E8-65FF97DE35FB}" dt="2025-07-05T00:18:18.579" v="20" actId="478"/>
          <ac:picMkLst>
            <pc:docMk/>
            <pc:sldMk cId="1526933774" sldId="260"/>
            <ac:picMk id="20" creationId="{E0223E48-5123-28C5-DCC9-CE65A19F85F8}"/>
          </ac:picMkLst>
        </pc:picChg>
      </pc:sldChg>
      <pc:sldChg chg="del">
        <pc:chgData name="alejandro villagomez" userId="32812bce0ad36b48" providerId="LiveId" clId="{5FB6D0DA-CA8B-4426-95E8-65FF97DE35FB}" dt="2025-07-05T00:15:39.963" v="1" actId="47"/>
        <pc:sldMkLst>
          <pc:docMk/>
          <pc:sldMk cId="3391941735" sldId="260"/>
        </pc:sldMkLst>
      </pc:sldChg>
      <pc:sldChg chg="delSp new del mod">
        <pc:chgData name="alejandro villagomez" userId="32812bce0ad36b48" providerId="LiveId" clId="{5FB6D0DA-CA8B-4426-95E8-65FF97DE35FB}" dt="2025-07-05T00:18:24.396" v="22" actId="47"/>
        <pc:sldMkLst>
          <pc:docMk/>
          <pc:sldMk cId="3599811617" sldId="261"/>
        </pc:sldMkLst>
        <pc:spChg chg="del">
          <ac:chgData name="alejandro villagomez" userId="32812bce0ad36b48" providerId="LiveId" clId="{5FB6D0DA-CA8B-4426-95E8-65FF97DE35FB}" dt="2025-07-05T00:16:52.932" v="9" actId="478"/>
          <ac:spMkLst>
            <pc:docMk/>
            <pc:sldMk cId="3599811617" sldId="261"/>
            <ac:spMk id="2" creationId="{6AB7C835-1340-3A30-2751-F89D915FAB1F}"/>
          </ac:spMkLst>
        </pc:spChg>
        <pc:spChg chg="del">
          <ac:chgData name="alejandro villagomez" userId="32812bce0ad36b48" providerId="LiveId" clId="{5FB6D0DA-CA8B-4426-95E8-65FF97DE35FB}" dt="2025-07-05T00:16:52.932" v="9" actId="478"/>
          <ac:spMkLst>
            <pc:docMk/>
            <pc:sldMk cId="3599811617" sldId="261"/>
            <ac:spMk id="3" creationId="{36257619-3A0E-0B7E-92F5-0CCF3EF2FE57}"/>
          </ac:spMkLst>
        </pc:spChg>
      </pc:sldChg>
      <pc:sldChg chg="delSp new del mod">
        <pc:chgData name="alejandro villagomez" userId="32812bce0ad36b48" providerId="LiveId" clId="{5FB6D0DA-CA8B-4426-95E8-65FF97DE35FB}" dt="2025-07-05T00:18:21.846" v="21" actId="47"/>
        <pc:sldMkLst>
          <pc:docMk/>
          <pc:sldMk cId="3736015960" sldId="262"/>
        </pc:sldMkLst>
        <pc:spChg chg="del">
          <ac:chgData name="alejandro villagomez" userId="32812bce0ad36b48" providerId="LiveId" clId="{5FB6D0DA-CA8B-4426-95E8-65FF97DE35FB}" dt="2025-07-05T00:18:07.360" v="17" actId="478"/>
          <ac:spMkLst>
            <pc:docMk/>
            <pc:sldMk cId="3736015960" sldId="262"/>
            <ac:spMk id="2" creationId="{6EC4113B-C78C-45E1-67E8-0001E3A3B5A5}"/>
          </ac:spMkLst>
        </pc:spChg>
        <pc:spChg chg="del">
          <ac:chgData name="alejandro villagomez" userId="32812bce0ad36b48" providerId="LiveId" clId="{5FB6D0DA-CA8B-4426-95E8-65FF97DE35FB}" dt="2025-07-05T00:18:07.360" v="17" actId="478"/>
          <ac:spMkLst>
            <pc:docMk/>
            <pc:sldMk cId="3736015960" sldId="262"/>
            <ac:spMk id="3" creationId="{AEF65194-9F79-49D4-B0A6-3337D332AB7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A80A-5AB8-4FFB-A480-962741309DB1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AD9B1-614D-4D0C-A010-1E03D156A8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8641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32CE3F-CC94-48AE-E33D-80E4A7C11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EB2CF1-0ABB-2DF0-5BC0-08C204CA00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66CEA5-10BE-BB80-4B76-CB21BB68B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D008-97D3-4CB3-A6EA-93763BD13EAB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413456-7E36-D293-0897-56F4D49E5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973D79-C8BA-7D5A-E7CE-A04F8911E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DBB7-7A47-4EDE-8320-9DE83E1E2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5591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33D7A5-D884-D5CA-8841-EFC4E3E09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1A31F1-E405-6AA0-E27A-AAC9FA1B9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5C3B76-0955-A8B7-9E49-C828FB39E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D008-97D3-4CB3-A6EA-93763BD13EAB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2F9ACF-B7DA-1236-48EC-347EFFD6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4829C7-3F67-57E8-673D-1C217A15D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DBB7-7A47-4EDE-8320-9DE83E1E2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0261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CD46E-B123-2902-8C81-C6DEDC72E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8B00B2-8162-B7B2-74FF-1CF0DAC0F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FF1FCD-E4CD-BD3F-6ED0-6343B5CB8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D008-97D3-4CB3-A6EA-93763BD13EAB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268E8C-802D-99E6-0FA2-6EEE73027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1914E3-84F9-57CC-4A31-83DDF4BF9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DBB7-7A47-4EDE-8320-9DE83E1E2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1872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FC7559-F377-88FD-037B-0A8B7DEE1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9F2445-8CDA-3345-390E-209F3656C3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B798C1-D1E5-1774-32DE-65ECF721C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6C8F555-31F4-7658-7F07-7360063A1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D008-97D3-4CB3-A6EA-93763BD13EAB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D32FF4-F40A-DD63-3276-F95A063CE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C48A4E-5B21-4032-2E94-262DD9728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DBB7-7A47-4EDE-8320-9DE83E1E2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733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F9E93-2F18-510F-9143-58F6F450B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D0B533-CA53-48BD-85AA-825AC609C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987394-0D66-D751-137A-10FC0D9D5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DC8FEE1-A004-EFB6-9BE1-ADD42E5083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3C53DC-E31B-2D4C-B22E-A7B0C14A3B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AC3D380-BBBE-E8A1-8058-E8B67A34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D008-97D3-4CB3-A6EA-93763BD13EAB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3DCCA96-70A7-1690-09DF-CB65779AA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CABC679-6C28-3DA9-629C-F72BA5161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DBB7-7A47-4EDE-8320-9DE83E1E2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3554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BE4FE8-BBC2-892E-CA2B-6374E06B3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7C72260-7EDF-8CC5-C2E0-66A06D2DA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D008-97D3-4CB3-A6EA-93763BD13EAB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86EDCC4-6BAB-B25A-8EA9-6DAF1E19D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A48C78-845C-EB3C-7C2F-A36FBDA8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DBB7-7A47-4EDE-8320-9DE83E1E2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32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95A92BD-14FC-7129-1CE8-722CD93BF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D008-97D3-4CB3-A6EA-93763BD13EAB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29A3D18-154A-3CC7-AF41-E566F5FA2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B8F7119-47EA-2890-9189-DA1F450D3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DBB7-7A47-4EDE-8320-9DE83E1E2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6385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030BEB-4003-FAF2-AC55-818A0439A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4729F9-4BC5-BD46-D4E0-4F9D7C71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228DC96-D924-BF00-A154-877FF8E0F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E32E5B-0F96-D0B1-DB39-766256F24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D008-97D3-4CB3-A6EA-93763BD13EAB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D595D2D-EC78-FC2E-F91B-EC1C12C2B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86B025-CF6A-1871-4ADC-8A7A594D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DBB7-7A47-4EDE-8320-9DE83E1E2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1911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6A8FE0-16D8-0260-5142-DFD6445F2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18842F7-07E2-1F43-840C-C93CA12359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D233C7-6805-C0BC-C873-AF4C2DABE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B03CE3-1E27-CAAB-6B88-390E30288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D008-97D3-4CB3-A6EA-93763BD13EAB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E781C4-AA19-33F1-655E-86B9722B3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DDB6BD-C5F0-4898-5634-173334052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DBB7-7A47-4EDE-8320-9DE83E1E2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256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1F559-44A8-F46D-AB4B-8F4A4C185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988246-AE3F-1791-08A1-024AA1226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AD57ED-3E9F-531E-9F26-7000D34D2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D008-97D3-4CB3-A6EA-93763BD13EAB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ACC795-02B0-1D66-E817-1DB63B764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2B1D38-C5CF-7D09-E022-4F18824E2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DBB7-7A47-4EDE-8320-9DE83E1E2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77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AA596F5-BC8D-232D-DFFE-0E1571AAD7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5F78810-DBA2-7A00-C337-0DC9CC9502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C480F0-5E9C-1A20-4780-C080CC2C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D008-97D3-4CB3-A6EA-93763BD13EAB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85E8A3-C528-C82C-4DFD-1D2469B35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13B58F-9811-4088-1133-5C028111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DBB7-7A47-4EDE-8320-9DE83E1E2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6148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10EB60F-4E27-86BA-5091-5CB09D1A9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79F67E-6FCE-30C8-6810-6F8CBE08E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1BA518-09C8-0F3C-A62F-73054779CC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7DD008-97D3-4CB3-A6EA-93763BD13EAB}" type="datetimeFigureOut">
              <a:rPr lang="es-MX" smtClean="0"/>
              <a:t>04/07/2025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C9FA58-C77D-1630-620F-DA9477778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5AB892-81A7-D954-FD50-ABDF91E45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A7DBB7-7A47-4EDE-8320-9DE83E1E2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321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69337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alejandro villagomez</dc:creator>
  <cp:lastModifiedBy>alejandro villagomez</cp:lastModifiedBy>
  <cp:revision>1</cp:revision>
  <dcterms:created xsi:type="dcterms:W3CDTF">2025-07-04T19:56:36Z</dcterms:created>
  <dcterms:modified xsi:type="dcterms:W3CDTF">2025-07-05T00:18:26Z</dcterms:modified>
</cp:coreProperties>
</file>